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57" r:id="rId18"/>
    <p:sldId id="274" r:id="rId19"/>
    <p:sldId id="275" r:id="rId20"/>
    <p:sldId id="276" r:id="rId21"/>
    <p:sldId id="277" r:id="rId22"/>
    <p:sldId id="278" r:id="rId23"/>
    <p:sldId id="279" r:id="rId24"/>
    <p:sldId id="270" r:id="rId25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邓家颖" userId="3f74d640-b7f1-4387-8b6b-4179f3d62ca7" providerId="ADAL" clId="{D9692D5F-4B1B-4891-8EA9-DF3919994F02}"/>
    <pc:docChg chg="custSel addSld delSld modSld">
      <pc:chgData name="邓家颖" userId="3f74d640-b7f1-4387-8b6b-4179f3d62ca7" providerId="ADAL" clId="{D9692D5F-4B1B-4891-8EA9-DF3919994F02}" dt="2023-09-23T05:55:45.099" v="9" actId="14100"/>
      <pc:docMkLst>
        <pc:docMk/>
      </pc:docMkLst>
      <pc:sldChg chg="del">
        <pc:chgData name="邓家颖" userId="3f74d640-b7f1-4387-8b6b-4179f3d62ca7" providerId="ADAL" clId="{D9692D5F-4B1B-4891-8EA9-DF3919994F02}" dt="2023-09-23T05:49:07.569" v="1" actId="47"/>
        <pc:sldMkLst>
          <pc:docMk/>
          <pc:sldMk cId="0" sldId="257"/>
        </pc:sldMkLst>
      </pc:sldChg>
      <pc:sldChg chg="addSp delSp modSp add mod setBg">
        <pc:chgData name="邓家颖" userId="3f74d640-b7f1-4387-8b6b-4179f3d62ca7" providerId="ADAL" clId="{D9692D5F-4B1B-4891-8EA9-DF3919994F02}" dt="2023-09-23T05:55:45.099" v="9" actId="14100"/>
        <pc:sldMkLst>
          <pc:docMk/>
          <pc:sldMk cId="0" sldId="271"/>
        </pc:sldMkLst>
        <pc:picChg chg="del mod">
          <ac:chgData name="邓家颖" userId="3f74d640-b7f1-4387-8b6b-4179f3d62ca7" providerId="ADAL" clId="{D9692D5F-4B1B-4891-8EA9-DF3919994F02}" dt="2023-09-23T05:55:26.764" v="4" actId="478"/>
          <ac:picMkLst>
            <pc:docMk/>
            <pc:sldMk cId="0" sldId="271"/>
            <ac:picMk id="2" creationId="{00000000-0000-0000-0000-000000000000}"/>
          </ac:picMkLst>
        </pc:picChg>
        <pc:picChg chg="add mod">
          <ac:chgData name="邓家颖" userId="3f74d640-b7f1-4387-8b6b-4179f3d62ca7" providerId="ADAL" clId="{D9692D5F-4B1B-4891-8EA9-DF3919994F02}" dt="2023-09-23T05:55:45.099" v="9" actId="14100"/>
          <ac:picMkLst>
            <pc:docMk/>
            <pc:sldMk cId="0" sldId="271"/>
            <ac:picMk id="4" creationId="{98810CA1-4EAB-44FA-92A9-70D58102EBC5}"/>
          </ac:picMkLst>
        </pc:picChg>
      </pc:sldChg>
      <pc:sldChg chg="add setBg">
        <pc:chgData name="邓家颖" userId="3f74d640-b7f1-4387-8b6b-4179f3d62ca7" providerId="ADAL" clId="{D9692D5F-4B1B-4891-8EA9-DF3919994F02}" dt="2023-09-23T05:49:20.632" v="2"/>
        <pc:sldMkLst>
          <pc:docMk/>
          <pc:sldMk cId="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26B2B-E43B-BDEA-1875-8C6FD3B50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682D63-83CC-D3E5-5A03-5226A00B2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6187F8-DC48-1776-4A97-BA3BEF1D0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3176-36CE-42CE-B138-249827D0CD7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ADBAD1-F3FC-7E9D-E2FB-431593DC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DC16B-EBF8-22B6-EEE4-F7989398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77AB-C0CF-4764-80D5-172FA77A1A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6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F13E1-FD70-DC0A-8669-093B5D2C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53000-8DC7-2F86-2DC8-41E30117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D1364-69BC-EAD6-121E-462440A5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3176-36CE-42CE-B138-249827D0CD7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BBBD6-61CE-DD37-215B-1974BA61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05DF3-7DD0-E645-9BBF-571C6B06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D77AB-C0CF-4764-80D5-172FA77A1A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49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3531FF-24DE-BDED-8DA2-630D0386C248}"/>
              </a:ext>
            </a:extLst>
          </p:cNvPr>
          <p:cNvSpPr txBox="1"/>
          <p:nvPr/>
        </p:nvSpPr>
        <p:spPr>
          <a:xfrm>
            <a:off x="364273" y="32710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零样本图像分类结果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40445-2DB8-0AA7-2371-BEA8D71EF4BC}"/>
              </a:ext>
            </a:extLst>
          </p:cNvPr>
          <p:cNvGrpSpPr/>
          <p:nvPr/>
        </p:nvGrpSpPr>
        <p:grpSpPr>
          <a:xfrm>
            <a:off x="854439" y="2387845"/>
            <a:ext cx="3176141" cy="2518483"/>
            <a:chOff x="505522" y="2387845"/>
            <a:chExt cx="3858322" cy="251848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77260E-8535-0AC5-E5AA-653CCCD66B6E}"/>
                </a:ext>
              </a:extLst>
            </p:cNvPr>
            <p:cNvSpPr txBox="1"/>
            <p:nvPr/>
          </p:nvSpPr>
          <p:spPr>
            <a:xfrm>
              <a:off x="505522" y="2387845"/>
              <a:ext cx="241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cifar100</a:t>
              </a:r>
              <a:endParaRPr lang="zh-CN" altLang="en-US" b="1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B0B20F3-97E8-9F8C-FE55-415FE14E89DF}"/>
                </a:ext>
              </a:extLst>
            </p:cNvPr>
            <p:cNvSpPr txBox="1"/>
            <p:nvPr/>
          </p:nvSpPr>
          <p:spPr>
            <a:xfrm>
              <a:off x="505522" y="3429000"/>
              <a:ext cx="385832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 dirty="0" err="1"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altLang="zh-CN" b="0" dirty="0">
                  <a:effectLst/>
                  <a:latin typeface="Consolas" panose="020B0609020204030204" pitchFamily="49" charset="0"/>
                </a:rPr>
                <a:t>([10000, 100])</a:t>
              </a:r>
            </a:p>
            <a:p>
              <a:endParaRPr lang="en-US" altLang="zh-CN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effectLst/>
                  <a:latin typeface="Consolas" panose="020B0609020204030204" pitchFamily="49" charset="0"/>
                </a:rPr>
                <a:t>Result:</a:t>
              </a:r>
            </a:p>
            <a:p>
              <a:r>
                <a:rPr lang="en-US" altLang="zh-CN" b="0" dirty="0">
                  <a:effectLst/>
                  <a:latin typeface="Consolas" panose="020B0609020204030204" pitchFamily="49" charset="0"/>
                </a:rPr>
                <a:t>zeroshot-top1: 0.8992</a:t>
              </a:r>
            </a:p>
            <a:p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843B57-DE9E-03F1-582D-EC889C6ED717}"/>
              </a:ext>
            </a:extLst>
          </p:cNvPr>
          <p:cNvGrpSpPr/>
          <p:nvPr/>
        </p:nvGrpSpPr>
        <p:grpSpPr>
          <a:xfrm>
            <a:off x="4983735" y="2387845"/>
            <a:ext cx="2028458" cy="2241483"/>
            <a:chOff x="5397190" y="2387845"/>
            <a:chExt cx="2464136" cy="224148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866339-7081-4328-0EFB-CB9C66CE0DE4}"/>
                </a:ext>
              </a:extLst>
            </p:cNvPr>
            <p:cNvSpPr txBox="1"/>
            <p:nvPr/>
          </p:nvSpPr>
          <p:spPr>
            <a:xfrm>
              <a:off x="5397190" y="238784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flower1</a:t>
              </a:r>
              <a:endParaRPr lang="zh-CN" altLang="en-US" b="1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C5704E8-C17B-2F6A-1D64-4E2CED234830}"/>
                </a:ext>
              </a:extLst>
            </p:cNvPr>
            <p:cNvSpPr txBox="1"/>
            <p:nvPr/>
          </p:nvSpPr>
          <p:spPr>
            <a:xfrm>
              <a:off x="5397190" y="3428999"/>
              <a:ext cx="24641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</a:rPr>
                <a:t>torch.Size</a:t>
              </a:r>
              <a:r>
                <a:rPr lang="en-US" altLang="zh-CN" dirty="0">
                  <a:latin typeface="Consolas" panose="020B0609020204030204" pitchFamily="49" charset="0"/>
                </a:rPr>
                <a:t>([9, 4])</a:t>
              </a:r>
            </a:p>
            <a:p>
              <a:endParaRPr lang="en-US" altLang="zh-CN" dirty="0">
                <a:latin typeface="Consolas" panose="020B0609020204030204" pitchFamily="49" charset="0"/>
              </a:endParaRPr>
            </a:p>
            <a:p>
              <a:r>
                <a:rPr lang="en-US" altLang="zh-CN" dirty="0">
                  <a:latin typeface="Consolas" panose="020B0609020204030204" pitchFamily="49" charset="0"/>
                </a:rPr>
                <a:t>Result: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zeroshot-top1: 1.0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F62D8A-E86F-644A-FAE5-07164FA6314E}"/>
              </a:ext>
            </a:extLst>
          </p:cNvPr>
          <p:cNvGrpSpPr/>
          <p:nvPr/>
        </p:nvGrpSpPr>
        <p:grpSpPr>
          <a:xfrm>
            <a:off x="8645129" y="2387845"/>
            <a:ext cx="2236952" cy="2518482"/>
            <a:chOff x="9204599" y="2387845"/>
            <a:chExt cx="2717411" cy="251848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05B3A3F-0DF0-714D-8A4A-2E6BAE466170}"/>
                </a:ext>
              </a:extLst>
            </p:cNvPr>
            <p:cNvSpPr txBox="1"/>
            <p:nvPr/>
          </p:nvSpPr>
          <p:spPr>
            <a:xfrm>
              <a:off x="9204599" y="2387845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flower2</a:t>
              </a:r>
              <a:endPara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FDBA6C-C2A3-67EE-CE8B-4FF41A83D00C}"/>
                </a:ext>
              </a:extLst>
            </p:cNvPr>
            <p:cNvSpPr txBox="1"/>
            <p:nvPr/>
          </p:nvSpPr>
          <p:spPr>
            <a:xfrm>
              <a:off x="9204599" y="3428999"/>
              <a:ext cx="271741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</a:rPr>
                <a:t>torch.Size</a:t>
              </a:r>
              <a:r>
                <a:rPr lang="en-US" altLang="zh-CN" dirty="0">
                  <a:latin typeface="Consolas" panose="020B0609020204030204" pitchFamily="49" charset="0"/>
                </a:rPr>
                <a:t>([500, 5])</a:t>
              </a:r>
            </a:p>
            <a:p>
              <a:endParaRPr lang="en-US" altLang="zh-CN" dirty="0">
                <a:latin typeface="Consolas" panose="020B0609020204030204" pitchFamily="49" charset="0"/>
              </a:endParaRPr>
            </a:p>
            <a:p>
              <a:r>
                <a:rPr lang="en-US" altLang="zh-CN" dirty="0">
                  <a:latin typeface="Consolas" panose="020B0609020204030204" pitchFamily="49" charset="0"/>
                </a:rPr>
                <a:t>Result: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zeroshot-top1: 0.93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65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27B674-2B7F-9AAA-D05D-CD0AA64D27F2}"/>
              </a:ext>
            </a:extLst>
          </p:cNvPr>
          <p:cNvGrpSpPr/>
          <p:nvPr/>
        </p:nvGrpSpPr>
        <p:grpSpPr>
          <a:xfrm>
            <a:off x="7117881" y="2136882"/>
            <a:ext cx="4940330" cy="1755179"/>
            <a:chOff x="792719" y="2102739"/>
            <a:chExt cx="4940330" cy="175517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B9A1A5E-F94A-61C7-768C-847C947623D6}"/>
                </a:ext>
              </a:extLst>
            </p:cNvPr>
            <p:cNvSpPr txBox="1"/>
            <p:nvPr/>
          </p:nvSpPr>
          <p:spPr>
            <a:xfrm>
              <a:off x="792719" y="210273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mine</a:t>
              </a:r>
              <a:endParaRPr lang="zh-CN" altLang="en-US" b="1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ACA0700-0DAF-0D65-F9CB-2F126D757BE1}"/>
                </a:ext>
              </a:extLst>
            </p:cNvPr>
            <p:cNvSpPr txBox="1"/>
            <p:nvPr/>
          </p:nvSpPr>
          <p:spPr>
            <a:xfrm>
              <a:off x="792719" y="2657589"/>
              <a:ext cx="49403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</a:rPr>
                <a:t>torch.Size</a:t>
              </a:r>
              <a:r>
                <a:rPr lang="en-US" altLang="zh-CN" dirty="0">
                  <a:latin typeface="Consolas" panose="020B0609020204030204" pitchFamily="49" charset="0"/>
                </a:rPr>
                <a:t>([14, 3])</a:t>
              </a:r>
            </a:p>
            <a:p>
              <a:endParaRPr lang="en-US" altLang="zh-CN" dirty="0">
                <a:latin typeface="Consolas" panose="020B0609020204030204" pitchFamily="49" charset="0"/>
              </a:endParaRPr>
            </a:p>
            <a:p>
              <a:r>
                <a:rPr lang="en-US" altLang="zh-CN" dirty="0">
                  <a:latin typeface="Consolas" panose="020B0609020204030204" pitchFamily="49" charset="0"/>
                </a:rPr>
                <a:t>Result: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zeroshot-top1: 0.7142857142857143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519F8E4-368F-B6AF-7BFA-3BA2FD28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" y="664700"/>
            <a:ext cx="5875386" cy="1460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B36BB-08ED-3C8D-C065-DA915F8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4" y="2742247"/>
            <a:ext cx="6216984" cy="1744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94D1B1-D334-3216-AC88-7B10D1B7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4" y="4916972"/>
            <a:ext cx="5288089" cy="15090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F9F50-3A66-E576-1078-6CD3B7091F28}"/>
              </a:ext>
            </a:extLst>
          </p:cNvPr>
          <p:cNvSpPr txBox="1"/>
          <p:nvPr/>
        </p:nvSpPr>
        <p:spPr>
          <a:xfrm>
            <a:off x="7117881" y="48219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效果居然还挺好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229617-EA72-01C9-A74A-5819AC9ABBF3}"/>
              </a:ext>
            </a:extLst>
          </p:cNvPr>
          <p:cNvSpPr txBox="1"/>
          <p:nvPr/>
        </p:nvSpPr>
        <p:spPr>
          <a:xfrm>
            <a:off x="415685" y="46566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蔡徐坤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050CB-93A8-AE3C-EA27-4609F1D078C1}"/>
              </a:ext>
            </a:extLst>
          </p:cNvPr>
          <p:cNvSpPr txBox="1"/>
          <p:nvPr/>
        </p:nvSpPr>
        <p:spPr>
          <a:xfrm>
            <a:off x="415684" y="23951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周淑怡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3B9156-0D6F-B890-E164-ABE8A8781719}"/>
              </a:ext>
            </a:extLst>
          </p:cNvPr>
          <p:cNvSpPr txBox="1"/>
          <p:nvPr/>
        </p:nvSpPr>
        <p:spPr>
          <a:xfrm>
            <a:off x="415685" y="45975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李佳琪</a:t>
            </a:r>
          </a:p>
        </p:txBody>
      </p:sp>
    </p:spTree>
    <p:extLst>
      <p:ext uri="{BB962C8B-B14F-4D97-AF65-F5344CB8AC3E}">
        <p14:creationId xmlns:p14="http://schemas.microsoft.com/office/powerpoint/2010/main" val="417179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7D965B-BABF-E792-27F1-FB5080C01754}"/>
              </a:ext>
            </a:extLst>
          </p:cNvPr>
          <p:cNvSpPr txBox="1"/>
          <p:nvPr/>
        </p:nvSpPr>
        <p:spPr>
          <a:xfrm>
            <a:off x="1227445" y="1229174"/>
            <a:ext cx="4740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仅添加</a:t>
            </a:r>
            <a:r>
              <a:rPr lang="en-US" altLang="zh-CN" b="1" dirty="0">
                <a:solidFill>
                  <a:srgbClr val="569CD6"/>
                </a:solidFill>
                <a:latin typeface="Consolas" panose="020B0609020204030204" pitchFamily="49" charset="0"/>
              </a:rPr>
              <a:t>4</a:t>
            </a:r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张蔡徐坤</a:t>
            </a:r>
            <a:endParaRPr lang="en-US" altLang="zh-CN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torch.Size</a:t>
            </a:r>
            <a:r>
              <a:rPr lang="en-US" altLang="zh-CN" dirty="0">
                <a:latin typeface="Consolas" panose="020B0609020204030204" pitchFamily="49" charset="0"/>
              </a:rPr>
              <a:t>([18, 3])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Result: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zeroshot-top1: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0.7777777777777778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60216-8449-BFCA-7983-1AD997658528}"/>
              </a:ext>
            </a:extLst>
          </p:cNvPr>
          <p:cNvSpPr txBox="1"/>
          <p:nvPr/>
        </p:nvSpPr>
        <p:spPr>
          <a:xfrm>
            <a:off x="1227446" y="2905893"/>
            <a:ext cx="4363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仅添加</a:t>
            </a:r>
            <a:r>
              <a:rPr lang="en-US" altLang="zh-CN" b="1" dirty="0">
                <a:solidFill>
                  <a:srgbClr val="569CD6"/>
                </a:solidFill>
                <a:latin typeface="Consolas" panose="020B0609020204030204" pitchFamily="49" charset="0"/>
              </a:rPr>
              <a:t>4</a:t>
            </a:r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张周淑怡</a:t>
            </a:r>
            <a:endParaRPr lang="en-US" altLang="zh-CN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torch.Size</a:t>
            </a:r>
            <a:r>
              <a:rPr lang="en-US" altLang="zh-CN" dirty="0">
                <a:latin typeface="Consolas" panose="020B0609020204030204" pitchFamily="49" charset="0"/>
              </a:rPr>
              <a:t>([18, 3])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Result: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zeroshot-top1: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0.7777777777777778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5E1F7-2898-3B16-3B55-7498E88A2306}"/>
              </a:ext>
            </a:extLst>
          </p:cNvPr>
          <p:cNvSpPr txBox="1"/>
          <p:nvPr/>
        </p:nvSpPr>
        <p:spPr>
          <a:xfrm>
            <a:off x="1227445" y="4564565"/>
            <a:ext cx="4363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仅添加</a:t>
            </a:r>
            <a:r>
              <a:rPr lang="en-US" altLang="zh-CN" b="1" dirty="0">
                <a:solidFill>
                  <a:srgbClr val="569CD6"/>
                </a:solidFill>
                <a:latin typeface="Consolas" panose="020B0609020204030204" pitchFamily="49" charset="0"/>
              </a:rPr>
              <a:t>4</a:t>
            </a:r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张李佳琪</a:t>
            </a:r>
            <a:endParaRPr lang="en-US" altLang="zh-CN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torch.Size</a:t>
            </a:r>
            <a:r>
              <a:rPr lang="en-US" altLang="zh-CN" dirty="0">
                <a:latin typeface="Consolas" panose="020B0609020204030204" pitchFamily="49" charset="0"/>
              </a:rPr>
              <a:t>([18, 3])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Result: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zeroshot-top1: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0.6111111111111112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D734D7-9189-AD26-9CD0-86E5BCCF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496" y="1820833"/>
            <a:ext cx="4363694" cy="3450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E34EA8-492C-5F05-E4EA-3FBB692A7033}"/>
              </a:ext>
            </a:extLst>
          </p:cNvPr>
          <p:cNvSpPr txBox="1"/>
          <p:nvPr/>
        </p:nvSpPr>
        <p:spPr>
          <a:xfrm>
            <a:off x="364273" y="32710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补充实验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68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4D5655-2A52-2489-D60E-4FAAD5D622B7}"/>
              </a:ext>
            </a:extLst>
          </p:cNvPr>
          <p:cNvSpPr txBox="1"/>
          <p:nvPr/>
        </p:nvSpPr>
        <p:spPr>
          <a:xfrm>
            <a:off x="381810" y="312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D5A46B-ACC5-02DA-2FEE-89EF3446E87B}"/>
              </a:ext>
            </a:extLst>
          </p:cNvPr>
          <p:cNvSpPr txBox="1"/>
          <p:nvPr/>
        </p:nvSpPr>
        <p:spPr>
          <a:xfrm>
            <a:off x="1182028" y="1918010"/>
            <a:ext cx="9351859" cy="350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不太可能</a:t>
            </a: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训练集中有蔡徐坤和周淑怡，所以这两类图片表现较好</a:t>
            </a: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更有可能</a:t>
            </a: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训练集中这三个都没有，而</a:t>
            </a:r>
            <a:r>
              <a:rPr lang="en-US" altLang="zh-CN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en-US" altLang="zh-CN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的原因也许是：通过分析姓名，能表示出姓名所代表的性别的概率；同时又能从图片中表示图片所代表的性别的概率。</a:t>
            </a: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我认为从图片中获取性别信息应该是非常精准的，而从姓名中获取性别信息会有些困难</a:t>
            </a:r>
            <a:endParaRPr lang="en-US" altLang="zh-CN" sz="16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例如“蔡徐坤”大概率是男的，“周淑怡”大概率是女的，而“李佳琪”又像男又像女，这就导致了“李佳琪”成为了一个干扰分类</a:t>
            </a:r>
          </a:p>
        </p:txBody>
      </p:sp>
    </p:spTree>
    <p:extLst>
      <p:ext uri="{BB962C8B-B14F-4D97-AF65-F5344CB8AC3E}">
        <p14:creationId xmlns:p14="http://schemas.microsoft.com/office/powerpoint/2010/main" val="46426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810CA1-4EAB-44FA-92A9-70D58102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F79B3D-C394-54EC-6AEE-70B5ACA71804}"/>
              </a:ext>
            </a:extLst>
          </p:cNvPr>
          <p:cNvSpPr txBox="1"/>
          <p:nvPr/>
        </p:nvSpPr>
        <p:spPr>
          <a:xfrm>
            <a:off x="1969200" y="2828834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删去李佳琪图片</a:t>
            </a:r>
            <a:endParaRPr lang="en-US" altLang="zh-CN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torch.Size</a:t>
            </a:r>
            <a:r>
              <a:rPr lang="en-US" altLang="zh-CN" dirty="0">
                <a:latin typeface="Consolas" panose="020B0609020204030204" pitchFamily="49" charset="0"/>
              </a:rPr>
              <a:t>([10, 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Result: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zeroshot-top1: 1.0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F392D0-C2CC-E8FF-A7D3-395EA95B63B0}"/>
              </a:ext>
            </a:extLst>
          </p:cNvPr>
          <p:cNvSpPr txBox="1"/>
          <p:nvPr/>
        </p:nvSpPr>
        <p:spPr>
          <a:xfrm>
            <a:off x="7175427" y="282883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把李佳琪图片加到蔡徐坤里</a:t>
            </a:r>
            <a:endParaRPr lang="en-US" altLang="zh-CN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torch.Size</a:t>
            </a:r>
            <a:r>
              <a:rPr lang="en-US" altLang="zh-CN" dirty="0">
                <a:latin typeface="Consolas" panose="020B0609020204030204" pitchFamily="49" charset="0"/>
              </a:rPr>
              <a:t>([14, 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Result: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zeroshot-top1: 1.0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4ED73F-6EFD-5A46-25F1-1A3C72A9ECF5}"/>
              </a:ext>
            </a:extLst>
          </p:cNvPr>
          <p:cNvSpPr txBox="1"/>
          <p:nvPr/>
        </p:nvSpPr>
        <p:spPr>
          <a:xfrm>
            <a:off x="364273" y="32710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补充实验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8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19F8E4-368F-B6AF-7BFA-3BA2FD28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" y="664700"/>
            <a:ext cx="5875386" cy="1460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B36BB-08ED-3C8D-C065-DA915F8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4" y="2742247"/>
            <a:ext cx="6216984" cy="1744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94D1B1-D334-3216-AC88-7B10D1B7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4" y="4916972"/>
            <a:ext cx="5288089" cy="150902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8772940-ABFC-2FA4-2F91-F9B050B70AE1}"/>
              </a:ext>
            </a:extLst>
          </p:cNvPr>
          <p:cNvSpPr/>
          <p:nvPr/>
        </p:nvSpPr>
        <p:spPr>
          <a:xfrm>
            <a:off x="8280523" y="1421148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蔡徐坤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508AA5E-0E2C-31E9-EF9E-7B62A41BBF55}"/>
              </a:ext>
            </a:extLst>
          </p:cNvPr>
          <p:cNvSpPr/>
          <p:nvPr/>
        </p:nvSpPr>
        <p:spPr>
          <a:xfrm>
            <a:off x="8280523" y="3086299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周淑怡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6924350-21C3-3FFB-080B-D6C32A43412E}"/>
              </a:ext>
            </a:extLst>
          </p:cNvPr>
          <p:cNvSpPr/>
          <p:nvPr/>
        </p:nvSpPr>
        <p:spPr>
          <a:xfrm>
            <a:off x="8280524" y="4751451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李佳琪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2EE76C-5E10-01D7-1E2C-C8277C2DB66F}"/>
              </a:ext>
            </a:extLst>
          </p:cNvPr>
          <p:cNvSpPr txBox="1"/>
          <p:nvPr/>
        </p:nvSpPr>
        <p:spPr>
          <a:xfrm>
            <a:off x="6229408" y="1128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E8BC02-0D92-D792-B1AE-90BAF4B2C132}"/>
              </a:ext>
            </a:extLst>
          </p:cNvPr>
          <p:cNvSpPr txBox="1"/>
          <p:nvPr/>
        </p:nvSpPr>
        <p:spPr>
          <a:xfrm>
            <a:off x="6021659" y="32399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4936E0-C24A-CADF-A9BA-768545C1894D}"/>
              </a:ext>
            </a:extLst>
          </p:cNvPr>
          <p:cNvSpPr txBox="1"/>
          <p:nvPr/>
        </p:nvSpPr>
        <p:spPr>
          <a:xfrm>
            <a:off x="4958576" y="54127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893E92-BC5A-8D49-2C13-2126772ECFB2}"/>
              </a:ext>
            </a:extLst>
          </p:cNvPr>
          <p:cNvSpPr txBox="1"/>
          <p:nvPr/>
        </p:nvSpPr>
        <p:spPr>
          <a:xfrm>
            <a:off x="10017105" y="15791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9E31B6-13DF-8C2E-DA1B-2F64D7A6181A}"/>
              </a:ext>
            </a:extLst>
          </p:cNvPr>
          <p:cNvSpPr txBox="1"/>
          <p:nvPr/>
        </p:nvSpPr>
        <p:spPr>
          <a:xfrm>
            <a:off x="10017105" y="32399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FE4906-D271-F768-4AE2-AB614CA9408C}"/>
              </a:ext>
            </a:extLst>
          </p:cNvPr>
          <p:cNvSpPr txBox="1"/>
          <p:nvPr/>
        </p:nvSpPr>
        <p:spPr>
          <a:xfrm>
            <a:off x="10017105" y="4916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女？</a:t>
            </a:r>
          </a:p>
        </p:txBody>
      </p:sp>
    </p:spTree>
    <p:extLst>
      <p:ext uri="{BB962C8B-B14F-4D97-AF65-F5344CB8AC3E}">
        <p14:creationId xmlns:p14="http://schemas.microsoft.com/office/powerpoint/2010/main" val="42933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19F8E4-368F-B6AF-7BFA-3BA2FD28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63" y="1627178"/>
            <a:ext cx="1481143" cy="3682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B36BB-08ED-3C8D-C065-DA915F8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4" y="2742247"/>
            <a:ext cx="6216984" cy="1744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94D1B1-D334-3216-AC88-7B10D1B7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334" y="1582658"/>
            <a:ext cx="1282072" cy="36585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8772940-ABFC-2FA4-2F91-F9B050B70AE1}"/>
              </a:ext>
            </a:extLst>
          </p:cNvPr>
          <p:cNvSpPr/>
          <p:nvPr/>
        </p:nvSpPr>
        <p:spPr>
          <a:xfrm>
            <a:off x="8280523" y="1421148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蔡徐坤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508AA5E-0E2C-31E9-EF9E-7B62A41BBF55}"/>
              </a:ext>
            </a:extLst>
          </p:cNvPr>
          <p:cNvSpPr/>
          <p:nvPr/>
        </p:nvSpPr>
        <p:spPr>
          <a:xfrm>
            <a:off x="8280523" y="3086299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周淑怡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6924350-21C3-3FFB-080B-D6C32A43412E}"/>
              </a:ext>
            </a:extLst>
          </p:cNvPr>
          <p:cNvSpPr/>
          <p:nvPr/>
        </p:nvSpPr>
        <p:spPr>
          <a:xfrm>
            <a:off x="8280524" y="4751451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李佳琪</a:t>
            </a:r>
          </a:p>
        </p:txBody>
      </p:sp>
    </p:spTree>
    <p:extLst>
      <p:ext uri="{BB962C8B-B14F-4D97-AF65-F5344CB8AC3E}">
        <p14:creationId xmlns:p14="http://schemas.microsoft.com/office/powerpoint/2010/main" val="343344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19F8E4-368F-B6AF-7BFA-3BA2FD28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63" y="1627178"/>
            <a:ext cx="1481143" cy="3682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B36BB-08ED-3C8D-C065-DA915F8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334" y="3271381"/>
            <a:ext cx="1123184" cy="3152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94D1B1-D334-3216-AC88-7B10D1B7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334" y="1582658"/>
            <a:ext cx="1282072" cy="36585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8772940-ABFC-2FA4-2F91-F9B050B70AE1}"/>
              </a:ext>
            </a:extLst>
          </p:cNvPr>
          <p:cNvSpPr/>
          <p:nvPr/>
        </p:nvSpPr>
        <p:spPr>
          <a:xfrm>
            <a:off x="8280523" y="1421148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蔡徐坤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508AA5E-0E2C-31E9-EF9E-7B62A41BBF55}"/>
              </a:ext>
            </a:extLst>
          </p:cNvPr>
          <p:cNvSpPr/>
          <p:nvPr/>
        </p:nvSpPr>
        <p:spPr>
          <a:xfrm>
            <a:off x="8280523" y="3086299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周淑怡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6924350-21C3-3FFB-080B-D6C32A43412E}"/>
              </a:ext>
            </a:extLst>
          </p:cNvPr>
          <p:cNvSpPr/>
          <p:nvPr/>
        </p:nvSpPr>
        <p:spPr>
          <a:xfrm>
            <a:off x="8280524" y="4751451"/>
            <a:ext cx="1636625" cy="6854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李佳琪</a:t>
            </a:r>
          </a:p>
        </p:txBody>
      </p:sp>
    </p:spTree>
    <p:extLst>
      <p:ext uri="{BB962C8B-B14F-4D97-AF65-F5344CB8AC3E}">
        <p14:creationId xmlns:p14="http://schemas.microsoft.com/office/powerpoint/2010/main" val="23204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06E1"/>
      </a:accent1>
      <a:accent2>
        <a:srgbClr val="FE500B"/>
      </a:accent2>
      <a:accent3>
        <a:srgbClr val="FFA400"/>
      </a:accent3>
      <a:accent4>
        <a:srgbClr val="0A10F6"/>
      </a:accent4>
      <a:accent5>
        <a:srgbClr val="F27F66"/>
      </a:accent5>
      <a:accent6>
        <a:srgbClr val="C9C9C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323</Words>
  <Application>Microsoft Office PowerPoint</Application>
  <PresentationFormat>宽屏</PresentationFormat>
  <Paragraphs>71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Consolas</vt:lpstr>
      <vt:lpstr>等线</vt:lpstr>
      <vt:lpstr>微软雅黑</vt:lpstr>
      <vt:lpstr>Arial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左 左</cp:lastModifiedBy>
  <cp:revision>2</cp:revision>
  <dcterms:modified xsi:type="dcterms:W3CDTF">2023-09-23T06:00:42Z</dcterms:modified>
</cp:coreProperties>
</file>